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528550" cy="704691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Public Sans" panose="020B0604020202020204" charset="0"/>
      <p:regular r:id="rId19"/>
    </p:embeddedFont>
    <p:embeddedFont>
      <p:font typeface="Public Sans Bold" panose="020B0604020202020204" charset="0"/>
      <p:bold r:id="rId20"/>
    </p:embeddedFont>
    <p:embeddedFont>
      <p:font typeface="Tw Cen MT Condensed Extra Bold" panose="020B0803020202020204" pitchFamily="34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91" userDrawn="1">
          <p15:clr>
            <a:srgbClr val="A4A3A4"/>
          </p15:clr>
        </p15:guide>
        <p15:guide id="2" pos="19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2" d="100"/>
          <a:sy n="62" d="100"/>
        </p:scale>
        <p:origin x="972" y="534"/>
      </p:cViewPr>
      <p:guideLst>
        <p:guide orient="horz" pos="1491"/>
        <p:guide pos="19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15574" rtl="0" eaLnBrk="1" latinLnBrk="0" hangingPunct="1">
      <a:defRPr sz="808" kern="1200">
        <a:solidFill>
          <a:schemeClr val="tx1"/>
        </a:solidFill>
        <a:latin typeface="+mn-lt"/>
        <a:ea typeface="+mn-ea"/>
        <a:cs typeface="+mn-cs"/>
      </a:defRPr>
    </a:lvl1pPr>
    <a:lvl2pPr marL="307787" algn="l" defTabSz="615574" rtl="0" eaLnBrk="1" latinLnBrk="0" hangingPunct="1">
      <a:defRPr sz="808" kern="1200">
        <a:solidFill>
          <a:schemeClr val="tx1"/>
        </a:solidFill>
        <a:latin typeface="+mn-lt"/>
        <a:ea typeface="+mn-ea"/>
        <a:cs typeface="+mn-cs"/>
      </a:defRPr>
    </a:lvl2pPr>
    <a:lvl3pPr marL="615574" algn="l" defTabSz="615574" rtl="0" eaLnBrk="1" latinLnBrk="0" hangingPunct="1">
      <a:defRPr sz="808" kern="1200">
        <a:solidFill>
          <a:schemeClr val="tx1"/>
        </a:solidFill>
        <a:latin typeface="+mn-lt"/>
        <a:ea typeface="+mn-ea"/>
        <a:cs typeface="+mn-cs"/>
      </a:defRPr>
    </a:lvl3pPr>
    <a:lvl4pPr marL="923361" algn="l" defTabSz="615574" rtl="0" eaLnBrk="1" latinLnBrk="0" hangingPunct="1">
      <a:defRPr sz="808" kern="1200">
        <a:solidFill>
          <a:schemeClr val="tx1"/>
        </a:solidFill>
        <a:latin typeface="+mn-lt"/>
        <a:ea typeface="+mn-ea"/>
        <a:cs typeface="+mn-cs"/>
      </a:defRPr>
    </a:lvl4pPr>
    <a:lvl5pPr marL="1231148" algn="l" defTabSz="615574" rtl="0" eaLnBrk="1" latinLnBrk="0" hangingPunct="1">
      <a:defRPr sz="808" kern="1200">
        <a:solidFill>
          <a:schemeClr val="tx1"/>
        </a:solidFill>
        <a:latin typeface="+mn-lt"/>
        <a:ea typeface="+mn-ea"/>
        <a:cs typeface="+mn-cs"/>
      </a:defRPr>
    </a:lvl5pPr>
    <a:lvl6pPr marL="1538935" algn="l" defTabSz="615574" rtl="0" eaLnBrk="1" latinLnBrk="0" hangingPunct="1">
      <a:defRPr sz="808" kern="1200">
        <a:solidFill>
          <a:schemeClr val="tx1"/>
        </a:solidFill>
        <a:latin typeface="+mn-lt"/>
        <a:ea typeface="+mn-ea"/>
        <a:cs typeface="+mn-cs"/>
      </a:defRPr>
    </a:lvl6pPr>
    <a:lvl7pPr marL="1846722" algn="l" defTabSz="615574" rtl="0" eaLnBrk="1" latinLnBrk="0" hangingPunct="1">
      <a:defRPr sz="808" kern="1200">
        <a:solidFill>
          <a:schemeClr val="tx1"/>
        </a:solidFill>
        <a:latin typeface="+mn-lt"/>
        <a:ea typeface="+mn-ea"/>
        <a:cs typeface="+mn-cs"/>
      </a:defRPr>
    </a:lvl7pPr>
    <a:lvl8pPr marL="2154509" algn="l" defTabSz="615574" rtl="0" eaLnBrk="1" latinLnBrk="0" hangingPunct="1">
      <a:defRPr sz="808" kern="1200">
        <a:solidFill>
          <a:schemeClr val="tx1"/>
        </a:solidFill>
        <a:latin typeface="+mn-lt"/>
        <a:ea typeface="+mn-ea"/>
        <a:cs typeface="+mn-cs"/>
      </a:defRPr>
    </a:lvl8pPr>
    <a:lvl9pPr marL="2462296" algn="l" defTabSz="615574" rtl="0" eaLnBrk="1" latinLnBrk="0" hangingPunct="1">
      <a:defRPr sz="8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6069" y="1153280"/>
            <a:ext cx="9396413" cy="2453370"/>
          </a:xfrm>
        </p:spPr>
        <p:txBody>
          <a:bodyPr anchor="b"/>
          <a:lstStyle>
            <a:lvl1pPr algn="ctr">
              <a:defRPr sz="61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6069" y="3701261"/>
            <a:ext cx="9396413" cy="1701372"/>
          </a:xfrm>
        </p:spPr>
        <p:txBody>
          <a:bodyPr/>
          <a:lstStyle>
            <a:lvl1pPr marL="0" indent="0" algn="ctr">
              <a:buNone/>
              <a:defRPr sz="2466"/>
            </a:lvl1pPr>
            <a:lvl2pPr marL="469773" indent="0" algn="ctr">
              <a:buNone/>
              <a:defRPr sz="2055"/>
            </a:lvl2pPr>
            <a:lvl3pPr marL="939546" indent="0" algn="ctr">
              <a:buNone/>
              <a:defRPr sz="1850"/>
            </a:lvl3pPr>
            <a:lvl4pPr marL="1409319" indent="0" algn="ctr">
              <a:buNone/>
              <a:defRPr sz="1644"/>
            </a:lvl4pPr>
            <a:lvl5pPr marL="1879092" indent="0" algn="ctr">
              <a:buNone/>
              <a:defRPr sz="1644"/>
            </a:lvl5pPr>
            <a:lvl6pPr marL="2348865" indent="0" algn="ctr">
              <a:buNone/>
              <a:defRPr sz="1644"/>
            </a:lvl6pPr>
            <a:lvl7pPr marL="2818638" indent="0" algn="ctr">
              <a:buNone/>
              <a:defRPr sz="1644"/>
            </a:lvl7pPr>
            <a:lvl8pPr marL="3288411" indent="0" algn="ctr">
              <a:buNone/>
              <a:defRPr sz="1644"/>
            </a:lvl8pPr>
            <a:lvl9pPr marL="3758184" indent="0" algn="ctr">
              <a:buNone/>
              <a:defRPr sz="16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3224-CB14-4422-B6D3-2D3A53F715D4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6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9E49A-AED7-45A0-ADF0-483AAE42ACB4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3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5743" y="375183"/>
            <a:ext cx="2701469" cy="59719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1338" y="375183"/>
            <a:ext cx="7947799" cy="59719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5763-E6EA-4A35-9A33-B89709D3BFF9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6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80A04-A9ED-4AC7-8BCC-12F477C20578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7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813" y="1756835"/>
            <a:ext cx="10805874" cy="2931320"/>
          </a:xfrm>
        </p:spPr>
        <p:txBody>
          <a:bodyPr anchor="b"/>
          <a:lstStyle>
            <a:lvl1pPr>
              <a:defRPr sz="61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813" y="4715886"/>
            <a:ext cx="10805874" cy="1541512"/>
          </a:xfrm>
        </p:spPr>
        <p:txBody>
          <a:bodyPr/>
          <a:lstStyle>
            <a:lvl1pPr marL="0" indent="0">
              <a:buNone/>
              <a:defRPr sz="2466">
                <a:solidFill>
                  <a:schemeClr val="tx1">
                    <a:tint val="75000"/>
                  </a:schemeClr>
                </a:solidFill>
              </a:defRPr>
            </a:lvl1pPr>
            <a:lvl2pPr marL="469773" indent="0">
              <a:buNone/>
              <a:defRPr sz="2055">
                <a:solidFill>
                  <a:schemeClr val="tx1">
                    <a:tint val="75000"/>
                  </a:schemeClr>
                </a:solidFill>
              </a:defRPr>
            </a:lvl2pPr>
            <a:lvl3pPr marL="939546" indent="0">
              <a:buNone/>
              <a:defRPr sz="1850">
                <a:solidFill>
                  <a:schemeClr val="tx1">
                    <a:tint val="75000"/>
                  </a:schemeClr>
                </a:solidFill>
              </a:defRPr>
            </a:lvl3pPr>
            <a:lvl4pPr marL="1409319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4pPr>
            <a:lvl5pPr marL="1879092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5pPr>
            <a:lvl6pPr marL="2348865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6pPr>
            <a:lvl7pPr marL="2818638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7pPr>
            <a:lvl8pPr marL="3288411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8pPr>
            <a:lvl9pPr marL="3758184" indent="0">
              <a:buNone/>
              <a:defRPr sz="16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9DF0-A373-451F-B2FE-99872BE75976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1338" y="1875914"/>
            <a:ext cx="5324634" cy="44712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578" y="1875914"/>
            <a:ext cx="5324634" cy="44712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3FF13-C036-483C-B756-122D0916F2C9}" type="datetime1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0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970" y="375184"/>
            <a:ext cx="10805874" cy="13620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2970" y="1727473"/>
            <a:ext cx="5300163" cy="846608"/>
          </a:xfrm>
        </p:spPr>
        <p:txBody>
          <a:bodyPr anchor="b"/>
          <a:lstStyle>
            <a:lvl1pPr marL="0" indent="0">
              <a:buNone/>
              <a:defRPr sz="2466" b="1"/>
            </a:lvl1pPr>
            <a:lvl2pPr marL="469773" indent="0">
              <a:buNone/>
              <a:defRPr sz="2055" b="1"/>
            </a:lvl2pPr>
            <a:lvl3pPr marL="939546" indent="0">
              <a:buNone/>
              <a:defRPr sz="1850" b="1"/>
            </a:lvl3pPr>
            <a:lvl4pPr marL="1409319" indent="0">
              <a:buNone/>
              <a:defRPr sz="1644" b="1"/>
            </a:lvl4pPr>
            <a:lvl5pPr marL="1879092" indent="0">
              <a:buNone/>
              <a:defRPr sz="1644" b="1"/>
            </a:lvl5pPr>
            <a:lvl6pPr marL="2348865" indent="0">
              <a:buNone/>
              <a:defRPr sz="1644" b="1"/>
            </a:lvl6pPr>
            <a:lvl7pPr marL="2818638" indent="0">
              <a:buNone/>
              <a:defRPr sz="1644" b="1"/>
            </a:lvl7pPr>
            <a:lvl8pPr marL="3288411" indent="0">
              <a:buNone/>
              <a:defRPr sz="1644" b="1"/>
            </a:lvl8pPr>
            <a:lvl9pPr marL="3758184" indent="0">
              <a:buNone/>
              <a:defRPr sz="16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970" y="2574081"/>
            <a:ext cx="5300163" cy="3786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2578" y="1727473"/>
            <a:ext cx="5326266" cy="846608"/>
          </a:xfrm>
        </p:spPr>
        <p:txBody>
          <a:bodyPr anchor="b"/>
          <a:lstStyle>
            <a:lvl1pPr marL="0" indent="0">
              <a:buNone/>
              <a:defRPr sz="2466" b="1"/>
            </a:lvl1pPr>
            <a:lvl2pPr marL="469773" indent="0">
              <a:buNone/>
              <a:defRPr sz="2055" b="1"/>
            </a:lvl2pPr>
            <a:lvl3pPr marL="939546" indent="0">
              <a:buNone/>
              <a:defRPr sz="1850" b="1"/>
            </a:lvl3pPr>
            <a:lvl4pPr marL="1409319" indent="0">
              <a:buNone/>
              <a:defRPr sz="1644" b="1"/>
            </a:lvl4pPr>
            <a:lvl5pPr marL="1879092" indent="0">
              <a:buNone/>
              <a:defRPr sz="1644" b="1"/>
            </a:lvl5pPr>
            <a:lvl6pPr marL="2348865" indent="0">
              <a:buNone/>
              <a:defRPr sz="1644" b="1"/>
            </a:lvl6pPr>
            <a:lvl7pPr marL="2818638" indent="0">
              <a:buNone/>
              <a:defRPr sz="1644" b="1"/>
            </a:lvl7pPr>
            <a:lvl8pPr marL="3288411" indent="0">
              <a:buNone/>
              <a:defRPr sz="1644" b="1"/>
            </a:lvl8pPr>
            <a:lvl9pPr marL="3758184" indent="0">
              <a:buNone/>
              <a:defRPr sz="16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2578" y="2574081"/>
            <a:ext cx="5326266" cy="3786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213C0-0194-4079-B907-67A3F203B566}" type="datetime1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1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C3733-68F9-4F14-90E1-9FEC6CB28BEB}" type="datetime1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58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5F82-D2BF-4C9E-9627-69C63595A522}" type="datetime1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970" y="469794"/>
            <a:ext cx="4040783" cy="1644280"/>
          </a:xfrm>
        </p:spPr>
        <p:txBody>
          <a:bodyPr anchor="b"/>
          <a:lstStyle>
            <a:lvl1pPr>
              <a:defRPr sz="32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6266" y="1014625"/>
            <a:ext cx="6342578" cy="5007876"/>
          </a:xfrm>
        </p:spPr>
        <p:txBody>
          <a:bodyPr/>
          <a:lstStyle>
            <a:lvl1pPr>
              <a:defRPr sz="3288"/>
            </a:lvl1pPr>
            <a:lvl2pPr>
              <a:defRPr sz="2877"/>
            </a:lvl2pPr>
            <a:lvl3pPr>
              <a:defRPr sz="2466"/>
            </a:lvl3pPr>
            <a:lvl4pPr>
              <a:defRPr sz="2055"/>
            </a:lvl4pPr>
            <a:lvl5pPr>
              <a:defRPr sz="2055"/>
            </a:lvl5pPr>
            <a:lvl6pPr>
              <a:defRPr sz="2055"/>
            </a:lvl6pPr>
            <a:lvl7pPr>
              <a:defRPr sz="2055"/>
            </a:lvl7pPr>
            <a:lvl8pPr>
              <a:defRPr sz="2055"/>
            </a:lvl8pPr>
            <a:lvl9pPr>
              <a:defRPr sz="2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70" y="2114074"/>
            <a:ext cx="4040783" cy="3916583"/>
          </a:xfrm>
        </p:spPr>
        <p:txBody>
          <a:bodyPr/>
          <a:lstStyle>
            <a:lvl1pPr marL="0" indent="0">
              <a:buNone/>
              <a:defRPr sz="1644"/>
            </a:lvl1pPr>
            <a:lvl2pPr marL="469773" indent="0">
              <a:buNone/>
              <a:defRPr sz="1439"/>
            </a:lvl2pPr>
            <a:lvl3pPr marL="939546" indent="0">
              <a:buNone/>
              <a:defRPr sz="1233"/>
            </a:lvl3pPr>
            <a:lvl4pPr marL="1409319" indent="0">
              <a:buNone/>
              <a:defRPr sz="1028"/>
            </a:lvl4pPr>
            <a:lvl5pPr marL="1879092" indent="0">
              <a:buNone/>
              <a:defRPr sz="1028"/>
            </a:lvl5pPr>
            <a:lvl6pPr marL="2348865" indent="0">
              <a:buNone/>
              <a:defRPr sz="1028"/>
            </a:lvl6pPr>
            <a:lvl7pPr marL="2818638" indent="0">
              <a:buNone/>
              <a:defRPr sz="1028"/>
            </a:lvl7pPr>
            <a:lvl8pPr marL="3288411" indent="0">
              <a:buNone/>
              <a:defRPr sz="1028"/>
            </a:lvl8pPr>
            <a:lvl9pPr marL="3758184" indent="0">
              <a:buNone/>
              <a:defRPr sz="102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F5F6C-AFD6-4180-AF8B-9A464040ED3B}" type="datetime1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5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970" y="469794"/>
            <a:ext cx="4040783" cy="1644280"/>
          </a:xfrm>
        </p:spPr>
        <p:txBody>
          <a:bodyPr anchor="b"/>
          <a:lstStyle>
            <a:lvl1pPr>
              <a:defRPr sz="32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26266" y="1014625"/>
            <a:ext cx="6342578" cy="5007876"/>
          </a:xfrm>
        </p:spPr>
        <p:txBody>
          <a:bodyPr anchor="t"/>
          <a:lstStyle>
            <a:lvl1pPr marL="0" indent="0">
              <a:buNone/>
              <a:defRPr sz="3288"/>
            </a:lvl1pPr>
            <a:lvl2pPr marL="469773" indent="0">
              <a:buNone/>
              <a:defRPr sz="2877"/>
            </a:lvl2pPr>
            <a:lvl3pPr marL="939546" indent="0">
              <a:buNone/>
              <a:defRPr sz="2466"/>
            </a:lvl3pPr>
            <a:lvl4pPr marL="1409319" indent="0">
              <a:buNone/>
              <a:defRPr sz="2055"/>
            </a:lvl4pPr>
            <a:lvl5pPr marL="1879092" indent="0">
              <a:buNone/>
              <a:defRPr sz="2055"/>
            </a:lvl5pPr>
            <a:lvl6pPr marL="2348865" indent="0">
              <a:buNone/>
              <a:defRPr sz="2055"/>
            </a:lvl6pPr>
            <a:lvl7pPr marL="2818638" indent="0">
              <a:buNone/>
              <a:defRPr sz="2055"/>
            </a:lvl7pPr>
            <a:lvl8pPr marL="3288411" indent="0">
              <a:buNone/>
              <a:defRPr sz="2055"/>
            </a:lvl8pPr>
            <a:lvl9pPr marL="3758184" indent="0">
              <a:buNone/>
              <a:defRPr sz="20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70" y="2114074"/>
            <a:ext cx="4040783" cy="3916583"/>
          </a:xfrm>
        </p:spPr>
        <p:txBody>
          <a:bodyPr/>
          <a:lstStyle>
            <a:lvl1pPr marL="0" indent="0">
              <a:buNone/>
              <a:defRPr sz="1644"/>
            </a:lvl1pPr>
            <a:lvl2pPr marL="469773" indent="0">
              <a:buNone/>
              <a:defRPr sz="1439"/>
            </a:lvl2pPr>
            <a:lvl3pPr marL="939546" indent="0">
              <a:buNone/>
              <a:defRPr sz="1233"/>
            </a:lvl3pPr>
            <a:lvl4pPr marL="1409319" indent="0">
              <a:buNone/>
              <a:defRPr sz="1028"/>
            </a:lvl4pPr>
            <a:lvl5pPr marL="1879092" indent="0">
              <a:buNone/>
              <a:defRPr sz="1028"/>
            </a:lvl5pPr>
            <a:lvl6pPr marL="2348865" indent="0">
              <a:buNone/>
              <a:defRPr sz="1028"/>
            </a:lvl6pPr>
            <a:lvl7pPr marL="2818638" indent="0">
              <a:buNone/>
              <a:defRPr sz="1028"/>
            </a:lvl7pPr>
            <a:lvl8pPr marL="3288411" indent="0">
              <a:buNone/>
              <a:defRPr sz="1028"/>
            </a:lvl8pPr>
            <a:lvl9pPr marL="3758184" indent="0">
              <a:buNone/>
              <a:defRPr sz="102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3D55-44F1-422D-9AD2-B14F70B49EC5}" type="datetime1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8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1338" y="375184"/>
            <a:ext cx="10805874" cy="1362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338" y="1875914"/>
            <a:ext cx="10805874" cy="4471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338" y="6531445"/>
            <a:ext cx="2818924" cy="375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7246E-71C3-4735-A949-6C473F25CB7B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0082" y="6531445"/>
            <a:ext cx="4228386" cy="375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8288" y="6531445"/>
            <a:ext cx="2818924" cy="375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39546" rtl="0" eaLnBrk="1" latinLnBrk="0" hangingPunct="1">
        <a:lnSpc>
          <a:spcPct val="90000"/>
        </a:lnSpc>
        <a:spcBef>
          <a:spcPct val="0"/>
        </a:spcBef>
        <a:buNone/>
        <a:defRPr sz="45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887" indent="-234887" algn="l" defTabSz="939546" rtl="0" eaLnBrk="1" latinLnBrk="0" hangingPunct="1">
        <a:lnSpc>
          <a:spcPct val="90000"/>
        </a:lnSpc>
        <a:spcBef>
          <a:spcPts val="1028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1pPr>
      <a:lvl2pPr marL="704660" indent="-234887" algn="l" defTabSz="939546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2466" kern="1200">
          <a:solidFill>
            <a:schemeClr val="tx1"/>
          </a:solidFill>
          <a:latin typeface="+mn-lt"/>
          <a:ea typeface="+mn-ea"/>
          <a:cs typeface="+mn-cs"/>
        </a:defRPr>
      </a:lvl2pPr>
      <a:lvl3pPr marL="1174433" indent="-234887" algn="l" defTabSz="939546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2055" kern="1200">
          <a:solidFill>
            <a:schemeClr val="tx1"/>
          </a:solidFill>
          <a:latin typeface="+mn-lt"/>
          <a:ea typeface="+mn-ea"/>
          <a:cs typeface="+mn-cs"/>
        </a:defRPr>
      </a:lvl3pPr>
      <a:lvl4pPr marL="1644206" indent="-234887" algn="l" defTabSz="939546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4pPr>
      <a:lvl5pPr marL="2113979" indent="-234887" algn="l" defTabSz="939546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5pPr>
      <a:lvl6pPr marL="2583752" indent="-234887" algn="l" defTabSz="939546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6pPr>
      <a:lvl7pPr marL="3053525" indent="-234887" algn="l" defTabSz="939546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7pPr>
      <a:lvl8pPr marL="3523298" indent="-234887" algn="l" defTabSz="939546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8pPr>
      <a:lvl9pPr marL="3993071" indent="-234887" algn="l" defTabSz="939546" rtl="0" eaLnBrk="1" latinLnBrk="0" hangingPunct="1">
        <a:lnSpc>
          <a:spcPct val="90000"/>
        </a:lnSpc>
        <a:spcBef>
          <a:spcPts val="514"/>
        </a:spcBef>
        <a:buFont typeface="Arial" panose="020B0604020202020204" pitchFamily="34" charset="0"/>
        <a:buChar char="•"/>
        <a:defRPr sz="1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9546" rtl="0" eaLnBrk="1" latinLnBrk="0" hangingPunct="1">
        <a:defRPr sz="1850" kern="1200">
          <a:solidFill>
            <a:schemeClr val="tx1"/>
          </a:solidFill>
          <a:latin typeface="+mn-lt"/>
          <a:ea typeface="+mn-ea"/>
          <a:cs typeface="+mn-cs"/>
        </a:defRPr>
      </a:lvl1pPr>
      <a:lvl2pPr marL="469773" algn="l" defTabSz="939546" rtl="0" eaLnBrk="1" latinLnBrk="0" hangingPunct="1">
        <a:defRPr sz="1850" kern="1200">
          <a:solidFill>
            <a:schemeClr val="tx1"/>
          </a:solidFill>
          <a:latin typeface="+mn-lt"/>
          <a:ea typeface="+mn-ea"/>
          <a:cs typeface="+mn-cs"/>
        </a:defRPr>
      </a:lvl2pPr>
      <a:lvl3pPr marL="939546" algn="l" defTabSz="939546" rtl="0" eaLnBrk="1" latinLnBrk="0" hangingPunct="1">
        <a:defRPr sz="1850" kern="1200">
          <a:solidFill>
            <a:schemeClr val="tx1"/>
          </a:solidFill>
          <a:latin typeface="+mn-lt"/>
          <a:ea typeface="+mn-ea"/>
          <a:cs typeface="+mn-cs"/>
        </a:defRPr>
      </a:lvl3pPr>
      <a:lvl4pPr marL="1409319" algn="l" defTabSz="939546" rtl="0" eaLnBrk="1" latinLnBrk="0" hangingPunct="1">
        <a:defRPr sz="1850" kern="1200">
          <a:solidFill>
            <a:schemeClr val="tx1"/>
          </a:solidFill>
          <a:latin typeface="+mn-lt"/>
          <a:ea typeface="+mn-ea"/>
          <a:cs typeface="+mn-cs"/>
        </a:defRPr>
      </a:lvl4pPr>
      <a:lvl5pPr marL="1879092" algn="l" defTabSz="939546" rtl="0" eaLnBrk="1" latinLnBrk="0" hangingPunct="1">
        <a:defRPr sz="1850" kern="1200">
          <a:solidFill>
            <a:schemeClr val="tx1"/>
          </a:solidFill>
          <a:latin typeface="+mn-lt"/>
          <a:ea typeface="+mn-ea"/>
          <a:cs typeface="+mn-cs"/>
        </a:defRPr>
      </a:lvl5pPr>
      <a:lvl6pPr marL="2348865" algn="l" defTabSz="939546" rtl="0" eaLnBrk="1" latinLnBrk="0" hangingPunct="1">
        <a:defRPr sz="1850" kern="1200">
          <a:solidFill>
            <a:schemeClr val="tx1"/>
          </a:solidFill>
          <a:latin typeface="+mn-lt"/>
          <a:ea typeface="+mn-ea"/>
          <a:cs typeface="+mn-cs"/>
        </a:defRPr>
      </a:lvl6pPr>
      <a:lvl7pPr marL="2818638" algn="l" defTabSz="939546" rtl="0" eaLnBrk="1" latinLnBrk="0" hangingPunct="1">
        <a:defRPr sz="1850" kern="1200">
          <a:solidFill>
            <a:schemeClr val="tx1"/>
          </a:solidFill>
          <a:latin typeface="+mn-lt"/>
          <a:ea typeface="+mn-ea"/>
          <a:cs typeface="+mn-cs"/>
        </a:defRPr>
      </a:lvl7pPr>
      <a:lvl8pPr marL="3288411" algn="l" defTabSz="939546" rtl="0" eaLnBrk="1" latinLnBrk="0" hangingPunct="1">
        <a:defRPr sz="1850" kern="1200">
          <a:solidFill>
            <a:schemeClr val="tx1"/>
          </a:solidFill>
          <a:latin typeface="+mn-lt"/>
          <a:ea typeface="+mn-ea"/>
          <a:cs typeface="+mn-cs"/>
        </a:defRPr>
      </a:lvl8pPr>
      <a:lvl9pPr marL="3758184" algn="l" defTabSz="939546" rtl="0" eaLnBrk="1" latinLnBrk="0" hangingPunct="1">
        <a:defRPr sz="1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81147" y="1750194"/>
            <a:ext cx="3483612" cy="32963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42067" y="3106800"/>
            <a:ext cx="4116203" cy="38795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422501">
            <a:off x="1844047" y="429492"/>
            <a:ext cx="2548777" cy="23388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91157" y="2223555"/>
            <a:ext cx="4675667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853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BÁO CÁO</a:t>
            </a:r>
            <a:r>
              <a:rPr lang="en-US" sz="3853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ublic Sans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4475" y="6571456"/>
            <a:ext cx="4972646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58"/>
              </a:lnSpc>
            </a:pPr>
            <a:r>
              <a:rPr lang="en-US" sz="1541" dirty="0">
                <a:solidFill>
                  <a:srgbClr val="292929"/>
                </a:solidFill>
                <a:latin typeface="Public Sans Bold"/>
              </a:rPr>
              <a:t>GVHD: TH.S NGUYỄN CHÍ TOÀN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7236" y="3398379"/>
            <a:ext cx="6353910" cy="61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4239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 ÁN CHUYÊN NGÀNH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1192" y="1141076"/>
            <a:ext cx="4708484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853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WELLCOME</a:t>
            </a:r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950E2-C37A-45C1-BC7A-A7B577103F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997565" y="0"/>
            <a:ext cx="1530985" cy="49707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AB25B7-4264-4D09-B70D-3105D7F4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74680" y="1964766"/>
            <a:ext cx="2299953" cy="47299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53936" y="352168"/>
            <a:ext cx="2208613" cy="40711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76566" y="2786105"/>
            <a:ext cx="767241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6"/>
              </a:lnSpc>
            </a:pPr>
            <a:r>
              <a:rPr lang="en-US" sz="6705">
                <a:solidFill>
                  <a:srgbClr val="000000"/>
                </a:solidFill>
                <a:latin typeface="Tw Cen MT Condensed Extra Bold" panose="020B0803020202020204" charset="0"/>
                <a:cs typeface="Tw Cen MT Condensed Extra Bold" panose="020B0803020202020204" charset="0"/>
              </a:rPr>
              <a:t>Thanhs For Watching</a:t>
            </a:r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85103" y="822118"/>
            <a:ext cx="2678334" cy="243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D031F4-50CE-4333-A7F3-AB46FE4707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997565" y="0"/>
            <a:ext cx="1530985" cy="4970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5DB64-7DC7-47AA-889C-CFDBC2C2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6951" y="1144991"/>
            <a:ext cx="4008869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5"/>
              </a:lnSpc>
            </a:pPr>
            <a:r>
              <a:rPr lang="en-US" sz="3853">
                <a:solidFill>
                  <a:srgbClr val="FFFDF6"/>
                </a:solidFill>
                <a:latin typeface="Public Sans Bold"/>
              </a:rPr>
              <a:t>Thành viên nhóm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129707" y="2260762"/>
            <a:ext cx="5623877" cy="410369"/>
            <a:chOff x="0" y="-19050"/>
            <a:chExt cx="9729430" cy="709946"/>
          </a:xfrm>
        </p:grpSpPr>
        <p:sp>
          <p:nvSpPr>
            <p:cNvPr id="4" name="TextBox 4"/>
            <p:cNvSpPr txBox="1"/>
            <p:nvPr/>
          </p:nvSpPr>
          <p:spPr>
            <a:xfrm>
              <a:off x="1397000" y="39158"/>
              <a:ext cx="8332430" cy="547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8"/>
                </a:lnSpc>
              </a:pPr>
              <a:r>
                <a:rPr lang="en-US" sz="1927">
                  <a:solidFill>
                    <a:srgbClr val="FFFDF6"/>
                  </a:solidFill>
                  <a:latin typeface="Public Sans"/>
                </a:rPr>
                <a:t>Phạm Thị Huỳnh Như_1811061172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90229" cy="70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7"/>
                </a:lnSpc>
              </a:pPr>
              <a:r>
                <a:rPr lang="en-US" sz="2698">
                  <a:solidFill>
                    <a:srgbClr val="FFEAD2"/>
                  </a:solidFill>
                  <a:latin typeface="Public Sans Bold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29707" y="3512446"/>
            <a:ext cx="5623877" cy="410369"/>
            <a:chOff x="0" y="-19050"/>
            <a:chExt cx="9729430" cy="709946"/>
          </a:xfrm>
        </p:grpSpPr>
        <p:sp>
          <p:nvSpPr>
            <p:cNvPr id="7" name="TextBox 7"/>
            <p:cNvSpPr txBox="1"/>
            <p:nvPr/>
          </p:nvSpPr>
          <p:spPr>
            <a:xfrm>
              <a:off x="1397000" y="39158"/>
              <a:ext cx="8332430" cy="547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8"/>
                </a:lnSpc>
              </a:pPr>
              <a:r>
                <a:rPr lang="en-US" sz="1927">
                  <a:solidFill>
                    <a:srgbClr val="FFFDF6"/>
                  </a:solidFill>
                  <a:latin typeface="Public Sans"/>
                </a:rPr>
                <a:t>Đỗ Lê Huân_1811060268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90229" cy="70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7"/>
                </a:lnSpc>
              </a:pPr>
              <a:r>
                <a:rPr lang="en-US" sz="2698">
                  <a:solidFill>
                    <a:srgbClr val="FFEAD2"/>
                  </a:solidFill>
                  <a:latin typeface="Public Sans Bold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129707" y="4701947"/>
            <a:ext cx="5623877" cy="410369"/>
            <a:chOff x="0" y="-19050"/>
            <a:chExt cx="9729430" cy="709946"/>
          </a:xfrm>
        </p:grpSpPr>
        <p:sp>
          <p:nvSpPr>
            <p:cNvPr id="10" name="TextBox 10"/>
            <p:cNvSpPr txBox="1"/>
            <p:nvPr/>
          </p:nvSpPr>
          <p:spPr>
            <a:xfrm>
              <a:off x="1397000" y="39158"/>
              <a:ext cx="8332430" cy="547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8"/>
                </a:lnSpc>
              </a:pPr>
              <a:r>
                <a:rPr lang="en-US" sz="1927">
                  <a:solidFill>
                    <a:srgbClr val="FFFDF6"/>
                  </a:solidFill>
                  <a:latin typeface="Public Sans"/>
                </a:rPr>
                <a:t>Vũ Thành Đạt_1811061886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90229" cy="709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7"/>
                </a:lnSpc>
              </a:pPr>
              <a:r>
                <a:rPr lang="en-US" sz="2698">
                  <a:solidFill>
                    <a:srgbClr val="FFEAD2"/>
                  </a:solidFill>
                  <a:latin typeface="Public Sans Bold"/>
                </a:rPr>
                <a:t>03</a:t>
              </a:r>
            </a:p>
          </p:txBody>
        </p:sp>
      </p:grpSp>
      <p:pic>
        <p:nvPicPr>
          <p:cNvPr id="12" name="Picture 11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6F82B9A-F949-477A-84C8-65F268934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74680" y="1964766"/>
            <a:ext cx="2299953" cy="47299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68090" y="2053740"/>
            <a:ext cx="7194840" cy="62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4316">
                <a:solidFill>
                  <a:srgbClr val="292929"/>
                </a:solidFill>
                <a:latin typeface="Public Sans"/>
              </a:rPr>
              <a:t>Đề tài thuyết trình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53936" y="352168"/>
            <a:ext cx="2208613" cy="40711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68090" y="3516118"/>
            <a:ext cx="719484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933">
                <a:solidFill>
                  <a:srgbClr val="292929"/>
                </a:solidFill>
                <a:latin typeface="Public Sans Bold"/>
              </a:rPr>
              <a:t>Website Đọc Truyện</a:t>
            </a:r>
          </a:p>
        </p:txBody>
      </p:sp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FC4D2-823A-46FC-A248-5351EB59CD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97565" y="0"/>
            <a:ext cx="1530985" cy="4970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AC24D-99F6-445B-B658-025D54AA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94351" y="1127507"/>
            <a:ext cx="5380714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699">
                <a:solidFill>
                  <a:srgbClr val="292929"/>
                </a:solidFill>
                <a:latin typeface="Public Sans Bold"/>
              </a:rPr>
              <a:t>Nội dung thuyết trình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84268" y="3186663"/>
            <a:ext cx="4814309" cy="764360"/>
            <a:chOff x="0" y="0"/>
            <a:chExt cx="7920195" cy="12574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20196" cy="1257475"/>
            </a:xfrm>
            <a:custGeom>
              <a:avLst/>
              <a:gdLst/>
              <a:ahLst/>
              <a:cxnLst/>
              <a:rect l="l" t="t" r="r" b="b"/>
              <a:pathLst>
                <a:path w="7920196" h="1257475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429976" y="3186663"/>
            <a:ext cx="4814309" cy="764360"/>
            <a:chOff x="0" y="0"/>
            <a:chExt cx="7920195" cy="1257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20196" cy="1257475"/>
            </a:xfrm>
            <a:custGeom>
              <a:avLst/>
              <a:gdLst/>
              <a:ahLst/>
              <a:cxnLst/>
              <a:rect l="l" t="t" r="r" b="b"/>
              <a:pathLst>
                <a:path w="7920196" h="1257475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84268" y="4486494"/>
            <a:ext cx="4814309" cy="764360"/>
            <a:chOff x="0" y="0"/>
            <a:chExt cx="7920195" cy="1257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20196" cy="1257475"/>
            </a:xfrm>
            <a:custGeom>
              <a:avLst/>
              <a:gdLst/>
              <a:ahLst/>
              <a:cxnLst/>
              <a:rect l="l" t="t" r="r" b="b"/>
              <a:pathLst>
                <a:path w="7920196" h="1257475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318769" y="3329744"/>
            <a:ext cx="3465939" cy="32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Lý do chọn đề tài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29976" y="4486494"/>
            <a:ext cx="4814309" cy="764360"/>
            <a:chOff x="0" y="0"/>
            <a:chExt cx="7920195" cy="12574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20196" cy="1257475"/>
            </a:xfrm>
            <a:custGeom>
              <a:avLst/>
              <a:gdLst/>
              <a:ahLst/>
              <a:cxnLst/>
              <a:rect l="l" t="t" r="r" b="b"/>
              <a:pathLst>
                <a:path w="7920196" h="1257475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314517" y="3329744"/>
            <a:ext cx="3688643" cy="32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Sơ lược về tài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4517" y="4629575"/>
            <a:ext cx="3688643" cy="32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Demo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84267" y="3186663"/>
            <a:ext cx="775942" cy="764360"/>
            <a:chOff x="0" y="0"/>
            <a:chExt cx="1276530" cy="12574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6530" cy="1257475"/>
            </a:xfrm>
            <a:custGeom>
              <a:avLst/>
              <a:gdLst/>
              <a:ahLst/>
              <a:cxnLst/>
              <a:rect l="l" t="t" r="r" b="b"/>
              <a:pathLst>
                <a:path w="1276530" h="1257475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84267" y="4486494"/>
            <a:ext cx="775942" cy="764360"/>
            <a:chOff x="0" y="0"/>
            <a:chExt cx="1276530" cy="12574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76530" cy="1257475"/>
            </a:xfrm>
            <a:custGeom>
              <a:avLst/>
              <a:gdLst/>
              <a:ahLst/>
              <a:cxnLst/>
              <a:rect l="l" t="t" r="r" b="b"/>
              <a:pathLst>
                <a:path w="1276530" h="1257475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429975" y="3186663"/>
            <a:ext cx="775942" cy="764360"/>
            <a:chOff x="0" y="0"/>
            <a:chExt cx="1276530" cy="12574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76530" cy="1257475"/>
            </a:xfrm>
            <a:custGeom>
              <a:avLst/>
              <a:gdLst/>
              <a:ahLst/>
              <a:cxnLst/>
              <a:rect l="l" t="t" r="r" b="b"/>
              <a:pathLst>
                <a:path w="1276530" h="1257475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429975" y="4486494"/>
            <a:ext cx="775942" cy="764360"/>
            <a:chOff x="0" y="0"/>
            <a:chExt cx="1276530" cy="12574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76530" cy="1257475"/>
            </a:xfrm>
            <a:custGeom>
              <a:avLst/>
              <a:gdLst/>
              <a:ahLst/>
              <a:cxnLst/>
              <a:rect l="l" t="t" r="r" b="b"/>
              <a:pathLst>
                <a:path w="1276530" h="1257475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78253" y="3299462"/>
            <a:ext cx="387971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Public Sans Bold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3962" y="3299462"/>
            <a:ext cx="387971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Public Sans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8253" y="4599293"/>
            <a:ext cx="387971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Public Sans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23962" y="4599293"/>
            <a:ext cx="387971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Public Sans Bold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18770" y="4665398"/>
            <a:ext cx="3688643" cy="32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Chức năng nổi bậc</a:t>
            </a:r>
          </a:p>
        </p:txBody>
      </p:sp>
      <p:pic>
        <p:nvPicPr>
          <p:cNvPr id="27" name="Picture 26" descr="Logo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5C76FF-7451-4680-A2BD-212EECCF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97565" y="0"/>
            <a:ext cx="1530985" cy="497073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C018E4A-F17B-45FD-A8B5-5A89CD3A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1075" y="1765773"/>
            <a:ext cx="5946404" cy="944100"/>
            <a:chOff x="0" y="0"/>
            <a:chExt cx="7920195" cy="1257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20196" cy="1257475"/>
            </a:xfrm>
            <a:custGeom>
              <a:avLst/>
              <a:gdLst/>
              <a:ahLst/>
              <a:cxnLst/>
              <a:rect l="l" t="t" r="r" b="b"/>
              <a:pathLst>
                <a:path w="7920196" h="1257475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585196" y="1877382"/>
            <a:ext cx="4362931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-37">
                <a:solidFill>
                  <a:srgbClr val="000000"/>
                </a:solidFill>
                <a:latin typeface="Public Sans"/>
              </a:rPr>
              <a:t>Lý do chọn đề tài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69151" y="1855643"/>
            <a:ext cx="775942" cy="764360"/>
            <a:chOff x="0" y="0"/>
            <a:chExt cx="1276530" cy="1257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6530" cy="1257475"/>
            </a:xfrm>
            <a:custGeom>
              <a:avLst/>
              <a:gdLst/>
              <a:ahLst/>
              <a:cxnLst/>
              <a:rect l="l" t="t" r="r" b="b"/>
              <a:pathLst>
                <a:path w="1276530" h="1257475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63138" y="1968675"/>
            <a:ext cx="387971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Public Sans Bold"/>
              </a:rPr>
              <a:t>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74680" y="1964766"/>
            <a:ext cx="2299953" cy="47299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14352" y="1104484"/>
            <a:ext cx="2208613" cy="4071175"/>
          </a:xfrm>
          <a:prstGeom prst="rect">
            <a:avLst/>
          </a:prstGeom>
        </p:spPr>
      </p:pic>
      <p:pic>
        <p:nvPicPr>
          <p:cNvPr id="10" name="Picture 9" descr="Logo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C3EAC4-FA24-4FD7-A449-DF0EB0A3A0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97565" y="0"/>
            <a:ext cx="1530985" cy="49707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F04D616-7217-4ABA-8484-C24724545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1075" y="1765773"/>
            <a:ext cx="5946404" cy="944100"/>
            <a:chOff x="0" y="0"/>
            <a:chExt cx="7920195" cy="1257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20196" cy="1257475"/>
            </a:xfrm>
            <a:custGeom>
              <a:avLst/>
              <a:gdLst/>
              <a:ahLst/>
              <a:cxnLst/>
              <a:rect l="l" t="t" r="r" b="b"/>
              <a:pathLst>
                <a:path w="7920196" h="1257475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585196" y="1877382"/>
            <a:ext cx="4362931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-37">
                <a:solidFill>
                  <a:srgbClr val="000000"/>
                </a:solidFill>
                <a:latin typeface="Public Sans"/>
              </a:rPr>
              <a:t>Sơ lược về tài.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69151" y="1855643"/>
            <a:ext cx="775942" cy="764360"/>
            <a:chOff x="0" y="0"/>
            <a:chExt cx="1276530" cy="1257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6530" cy="1257475"/>
            </a:xfrm>
            <a:custGeom>
              <a:avLst/>
              <a:gdLst/>
              <a:ahLst/>
              <a:cxnLst/>
              <a:rect l="l" t="t" r="r" b="b"/>
              <a:pathLst>
                <a:path w="1276530" h="1257475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63138" y="1968675"/>
            <a:ext cx="387971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Public Sans Bold"/>
              </a:rPr>
              <a:t>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74489" y="4062105"/>
            <a:ext cx="6265487" cy="6850931"/>
          </a:xfrm>
          <a:prstGeom prst="rect">
            <a:avLst/>
          </a:prstGeom>
        </p:spPr>
      </p:pic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E5F6B-C8F0-4DBA-9866-41B4DFA8A3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97565" y="0"/>
            <a:ext cx="1530985" cy="49707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9A3DE9A-B92F-4AE4-99F5-67778989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1075" y="1765773"/>
            <a:ext cx="5946404" cy="944100"/>
            <a:chOff x="0" y="0"/>
            <a:chExt cx="7920195" cy="1257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20196" cy="1257475"/>
            </a:xfrm>
            <a:custGeom>
              <a:avLst/>
              <a:gdLst/>
              <a:ahLst/>
              <a:cxnLst/>
              <a:rect l="l" t="t" r="r" b="b"/>
              <a:pathLst>
                <a:path w="7920196" h="1257475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585196" y="1877382"/>
            <a:ext cx="4362931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-37">
                <a:solidFill>
                  <a:srgbClr val="000000"/>
                </a:solidFill>
                <a:latin typeface="Public Sans"/>
              </a:rPr>
              <a:t>Chức năng nổi bậc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69151" y="1855643"/>
            <a:ext cx="775942" cy="764360"/>
            <a:chOff x="0" y="0"/>
            <a:chExt cx="1276530" cy="1257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6530" cy="1257475"/>
            </a:xfrm>
            <a:custGeom>
              <a:avLst/>
              <a:gdLst/>
              <a:ahLst/>
              <a:cxnLst/>
              <a:rect l="l" t="t" r="r" b="b"/>
              <a:pathLst>
                <a:path w="1276530" h="1257475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63138" y="1968675"/>
            <a:ext cx="387971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Public Sans Bold"/>
              </a:rPr>
              <a:t>3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5106" flipV="1">
            <a:off x="10882216" y="703824"/>
            <a:ext cx="5205684" cy="6078824"/>
          </a:xfrm>
          <a:prstGeom prst="rect">
            <a:avLst/>
          </a:prstGeom>
        </p:spPr>
      </p:pic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4F8148-A6AD-4035-B0F4-196C0DCCB3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97565" y="0"/>
            <a:ext cx="1530985" cy="49707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4D330C-98DA-472E-9D41-A95E4CBB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2133" y="836142"/>
            <a:ext cx="4999506" cy="35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1"/>
              </a:lnSpc>
              <a:spcBef>
                <a:spcPct val="0"/>
              </a:spcBef>
            </a:pPr>
            <a:r>
              <a:rPr lang="en-US" sz="2158" spc="-21">
                <a:solidFill>
                  <a:srgbClr val="000000"/>
                </a:solidFill>
                <a:latin typeface="Public Sans Bold"/>
              </a:rPr>
              <a:t>Sử dụng công nghệ tìm kiếm Lucene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4796" y="1820846"/>
            <a:ext cx="10522514" cy="687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Lucene là phần mềm mã nguồn mở, dùng để phân tích, đánh chỉ mục và tìm kiếm thông tin </a:t>
            </a:r>
            <a:r>
              <a:rPr lang="en-US" sz="2004" spc="-20">
                <a:solidFill>
                  <a:srgbClr val="000000"/>
                </a:solidFill>
                <a:latin typeface="Public Sans"/>
                <a:sym typeface="+mn-ea"/>
              </a:rPr>
              <a:t>với hiệu suất cao bằng Java.</a:t>
            </a:r>
            <a:endParaRPr lang="en-US" sz="2004" spc="-2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24797" y="2795235"/>
            <a:ext cx="10613542" cy="1046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Lucene được phát triển đầu tiên bởi Doug Cutting được giới thiệu đầu tiên vào tháng 8 năm 2000. Tháng 9 năm 2001 Lucene gia nhập vào tổ chức Apache và hiện tại được Apache phát triển và quản lý.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4796" y="4132267"/>
            <a:ext cx="10613052" cy="1046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Lucene hỗ trợ cho việc đánh index- chỉ mục và tìm kiếm. Dữ liệu tìm kiếm có thể là tập tin</a:t>
            </a:r>
          </a:p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 dạng PDF, Word hzay HTML, Json,... hoặc dữ liệu trong các hệ quản trị dữ liệu như MSSQL,</a:t>
            </a:r>
          </a:p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SQL server hay MySQL.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4797" y="5578922"/>
            <a:ext cx="10672759" cy="687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4" spc="-20">
                <a:solidFill>
                  <a:srgbClr val="000000"/>
                </a:solidFill>
                <a:latin typeface="Public Sans"/>
              </a:rPr>
              <a:t>Mặc dù thiết kế và xây dựng ban đầu từ java nhưng hiện nay cũng đã có một số phiên bản cho các ngôn ngữ khác: .NET, C++, Perl.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99894">
            <a:off x="-6100855" y="5545817"/>
            <a:ext cx="5532747" cy="2887088"/>
          </a:xfrm>
          <a:prstGeom prst="rect">
            <a:avLst/>
          </a:prstGeom>
        </p:spPr>
      </p:pic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8F8F7F-8F8E-47A4-9CE9-4176316F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97565" y="0"/>
            <a:ext cx="1530985" cy="4970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6301A9-F419-4333-B9B6-F4873BEF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1075" y="1765773"/>
            <a:ext cx="5946404" cy="944100"/>
            <a:chOff x="0" y="0"/>
            <a:chExt cx="7920195" cy="1257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20196" cy="1257475"/>
            </a:xfrm>
            <a:custGeom>
              <a:avLst/>
              <a:gdLst/>
              <a:ahLst/>
              <a:cxnLst/>
              <a:rect l="l" t="t" r="r" b="b"/>
              <a:pathLst>
                <a:path w="7920196" h="1257475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585196" y="1877382"/>
            <a:ext cx="4362931" cy="6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-37">
                <a:solidFill>
                  <a:srgbClr val="000000"/>
                </a:solidFill>
                <a:latin typeface="Public Sans"/>
              </a:rPr>
              <a:t>Demo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69151" y="1855643"/>
            <a:ext cx="775942" cy="764360"/>
            <a:chOff x="0" y="0"/>
            <a:chExt cx="1276530" cy="1257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6530" cy="1257475"/>
            </a:xfrm>
            <a:custGeom>
              <a:avLst/>
              <a:gdLst/>
              <a:ahLst/>
              <a:cxnLst/>
              <a:rect l="l" t="t" r="r" b="b"/>
              <a:pathLst>
                <a:path w="1276530" h="1257475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35A1F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63138" y="1968675"/>
            <a:ext cx="387971" cy="43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671" spc="-26">
                <a:solidFill>
                  <a:srgbClr val="FFFFFF"/>
                </a:solidFill>
                <a:latin typeface="Public Sans Bold"/>
              </a:rPr>
              <a:t>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606064">
            <a:off x="-1238121" y="95685"/>
            <a:ext cx="5532747" cy="2887088"/>
          </a:xfrm>
          <a:prstGeom prst="rect">
            <a:avLst/>
          </a:prstGeom>
        </p:spPr>
      </p:pic>
      <p:pic>
        <p:nvPicPr>
          <p:cNvPr id="9" name="Picture 8" descr="Logo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037" y="-1248812"/>
            <a:ext cx="1124461" cy="3606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6637AB-676E-453F-9760-E676E49F81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97565" y="0"/>
            <a:ext cx="1530985" cy="49707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DF74F1-E996-4025-BA8F-D8405413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259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Tw Cen MT Condensed Extra Bold</vt:lpstr>
      <vt:lpstr>Public Sans</vt:lpstr>
      <vt:lpstr>Arial</vt:lpstr>
      <vt:lpstr>Calibri Light</vt:lpstr>
      <vt:lpstr>Public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</dc:title>
  <dc:creator/>
  <cp:lastModifiedBy>như phạm</cp:lastModifiedBy>
  <cp:revision>8</cp:revision>
  <dcterms:created xsi:type="dcterms:W3CDTF">2006-08-16T00:00:00Z</dcterms:created>
  <dcterms:modified xsi:type="dcterms:W3CDTF">2021-12-09T16:08:24Z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726E68DC7B284B3EB7CA640E5AB26103</vt:lpwstr>
  </property>
  <property fmtid="{D5CDD505-2E9C-101B-9397-08002B2CF9AE}" pid="3" name="KSOProductBuildVer">
    <vt:lpwstr>1033-11.2.0.10382</vt:lpwstr>
  </property>
</Properties>
</file>